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93241-088A-46C9-8945-3045CA9C3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2744A8-61BC-456A-9034-69FE6C292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00E9E-A871-4226-B302-C132931B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9CB03-5752-4068-80D1-E2E07F2F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7744D7-3B37-44B4-8A5C-17316D7F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6627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F2BDA-F762-485C-A31F-198550B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4FD79F0-ABD9-4F49-809C-FFB80EAE1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523DB0-1485-4D3F-87BE-5ADF7BF2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C99FD5-33C4-461B-8101-A9E4DC274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C19F07-C773-4564-867E-5EB32078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994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EEA733-319D-4CF2-ADFF-F5BFB4DED2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E6C6A4-843F-4BF5-8E34-0981149E2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140B21-3F82-4FD0-932C-45472A86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C03A59-C7B8-4AE6-8550-3A344096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977401-831C-48D5-84E7-14C4D575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84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8F8E86-364E-4FA5-B06A-E5C7AEF3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A46DD8-5CCA-48D3-8B7E-FCD340497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497962-F768-4331-ADB3-A2D85683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C1AF7-E0A2-435C-8A5C-5FC10FA76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905FCB-ED02-4748-AEE9-C7A1FE3F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621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73F5-1C4D-4A8B-AEA2-FBD489A8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D79FD-3CD2-448D-B7BE-61EFB9A27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48C86B-06F5-4C68-A1FF-64024CEC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6034B0-52E5-4CD5-AC35-02E8BAA7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DCC4D5-F79B-410C-ACE3-80619554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6351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F1C55-414F-4103-9256-42DFF877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730910-F223-492D-88BE-2E0CE1ECD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1E162-6E33-4024-88D2-A2F70526B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B5FF17-91D9-4C32-88E8-B09C3B5D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5787CD-8AEE-44ED-92F6-6FB6916D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5541B8-AB51-478E-B564-0C69561B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54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0A0B1-0460-47EF-A95E-7F1A5DDE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37AA0C-8975-41F7-8081-88DCDFDF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644A5F-7BF2-4C22-A3D9-150C7C9CC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DB9E6B-31B3-4610-86DA-0DE46E7AB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B244C39-45B4-4365-9A70-67EF247FC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99C273-76EB-42D2-8E67-30BC6D3E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D8673B-DBBB-4997-8ECB-6E5B6816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523194-BEE8-431D-8B48-CD360F13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366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E7ECB-2BB0-4C8B-BC12-7E3B608A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7FB8B0-EE1D-4FD9-AD12-8B7F8A82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2B8C90-DCC9-4BF3-928D-49C4E32B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33D529-39AD-432E-937C-6D71974B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914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EB91F3-5FAF-40C2-B58B-144CC84D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164FD3-C6AB-4287-A8B0-5980AF58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2795BA-3CC2-4FAE-A723-ECB9FAE3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692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A26B4-BBFE-4A1D-854C-23A40A23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4FBFEA-46E4-45E8-A617-B8587DB52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2207CC-091A-45FD-A50A-F78E49C5D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155CDE-46FD-4D5D-958A-0A70589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A2BCA-F088-4702-8B63-359F85D3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1DC851-49B8-4EB4-9CBB-1580B99C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423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71FB1-29B2-4983-B164-7EF14224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2A5234A-1627-4B34-910F-ACA1F0BAA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3BBDE4-A216-437D-9D04-BF607EF99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F1F5E19-C4AF-4775-B55A-35BF9D38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A08A44-A0DB-4BCB-A287-F88DFD0F5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5AF573-4D6A-4723-8BB3-5E956FFE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554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520E76-A6B2-453A-B92F-7FEDA8836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B79C8B-5F15-426F-9B55-30944C620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54515B-C263-4EAB-82D1-F40CF0600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2E94-F037-4611-AB0A-0836B9AC639A}" type="datetimeFigureOut">
              <a:rPr lang="es-AR" smtClean="0"/>
              <a:t>18/2/2024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20190-8497-4BD9-ADBB-FB367F096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1B45C2-2171-49CB-BCAB-D98AC309F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B7338-D8D9-4E79-B6E7-1D2F972BAD2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0997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46A058-0169-47AB-B38C-FE380BD6A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25" y="0"/>
            <a:ext cx="4678165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D24061C-9E30-4236-9294-EEC382BC1A68}"/>
              </a:ext>
            </a:extLst>
          </p:cNvPr>
          <p:cNvSpPr txBox="1"/>
          <p:nvPr/>
        </p:nvSpPr>
        <p:spPr>
          <a:xfrm>
            <a:off x="816010" y="5165124"/>
            <a:ext cx="221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Archivo Mirta Buján</a:t>
            </a:r>
          </a:p>
        </p:txBody>
      </p:sp>
    </p:spTree>
    <p:extLst>
      <p:ext uri="{BB962C8B-B14F-4D97-AF65-F5344CB8AC3E}">
        <p14:creationId xmlns:p14="http://schemas.microsoft.com/office/powerpoint/2010/main" val="228407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558B2F-CA2F-458E-B8DB-E62650349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/>
          <a:stretch/>
        </p:blipFill>
        <p:spPr>
          <a:xfrm>
            <a:off x="705807" y="0"/>
            <a:ext cx="4727935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4F0C1D-BD5E-487A-B1FA-13EB9366C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2"/>
          <a:stretch/>
        </p:blipFill>
        <p:spPr>
          <a:xfrm>
            <a:off x="6857114" y="0"/>
            <a:ext cx="462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4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17FFE9-C4A6-468E-8DD1-629B3D41E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E24C7C-91DB-4C4A-98B7-8DDE9E6A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52" y="0"/>
            <a:ext cx="10143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4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6E93887-192B-4E50-9FB9-0C54DCA3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83" y="0"/>
            <a:ext cx="9777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DA061F-2A0B-4C55-B874-7489FA359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04" y="0"/>
            <a:ext cx="9897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78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AB9838-C06A-4BE7-93EA-1C82E6A19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03" y="148281"/>
            <a:ext cx="991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CE53CA6-56EB-4660-9B6B-E010F3C40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55" y="0"/>
            <a:ext cx="4887311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27D763A-98FD-45AD-AFF5-BC5B94A17C78}"/>
              </a:ext>
            </a:extLst>
          </p:cNvPr>
          <p:cNvSpPr txBox="1"/>
          <p:nvPr/>
        </p:nvSpPr>
        <p:spPr>
          <a:xfrm>
            <a:off x="9218141" y="5560541"/>
            <a:ext cx="2113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Fecha estimada:</a:t>
            </a:r>
          </a:p>
          <a:p>
            <a:r>
              <a:rPr lang="es-AR" dirty="0"/>
              <a:t>2010-2011</a:t>
            </a:r>
          </a:p>
        </p:txBody>
      </p:sp>
    </p:spTree>
    <p:extLst>
      <p:ext uri="{BB962C8B-B14F-4D97-AF65-F5344CB8AC3E}">
        <p14:creationId xmlns:p14="http://schemas.microsoft.com/office/powerpoint/2010/main" val="3336096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</Words>
  <Application>Microsoft Office PowerPoint</Application>
  <PresentationFormat>Panorámica</PresentationFormat>
  <Paragraphs>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María Fernandez</dc:creator>
  <cp:lastModifiedBy>Ana María Fernandez</cp:lastModifiedBy>
  <cp:revision>3</cp:revision>
  <dcterms:created xsi:type="dcterms:W3CDTF">2024-02-18T20:47:51Z</dcterms:created>
  <dcterms:modified xsi:type="dcterms:W3CDTF">2024-02-18T20:57:15Z</dcterms:modified>
</cp:coreProperties>
</file>